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8" r:id="rId11"/>
    <p:sldId id="269" r:id="rId12"/>
    <p:sldId id="270" r:id="rId13"/>
  </p:sldIdLst>
  <p:sldSz cx="9144000" cy="5143500" type="screen16x9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1224" y="-4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3643660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indent="-324900" algn="ctr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EBMashanina@kpfu.ru" TargetMode="External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0.png"/><Relationship Id="rId7" Type="http://schemas.openxmlformats.org/officeDocument/2006/relationships/image" Target="../media/image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5.png"/><Relationship Id="rId7" Type="http://schemas.openxmlformats.org/officeDocument/2006/relationships/image" Target="../media/image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483518"/>
            <a:ext cx="8316416" cy="402442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4051" y="4728776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051" y="4083918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13-18</a:t>
            </a:r>
          </a:p>
        </p:txBody>
      </p:sp>
      <p:pic>
        <p:nvPicPr>
          <p:cNvPr id="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2699792" y="3608606"/>
            <a:ext cx="5544616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err="1" smtClean="0">
                <a:solidFill>
                  <a:schemeClr val="bg1"/>
                </a:solidFill>
                <a:latin typeface="PT Sans" panose="020B0503020203020204" pitchFamily="34" charset="-52"/>
              </a:rPr>
              <a:t>Машанина</a:t>
            </a:r>
            <a:r>
              <a:rPr lang="ru-RU" sz="1200" b="1" dirty="0" smtClean="0">
                <a:solidFill>
                  <a:schemeClr val="bg1"/>
                </a:solidFill>
                <a:latin typeface="PT Sans" panose="020B0503020203020204" pitchFamily="34" charset="-52"/>
              </a:rPr>
              <a:t> Елена Борисовна</a:t>
            </a:r>
            <a:endParaRPr lang="ru-RU" sz="1200" b="1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r>
              <a:rPr lang="ru-RU" sz="110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Заместитель директора Приволжского межрегионального центра </a:t>
            </a:r>
            <a:r>
              <a:rPr lang="ru-RU" sz="1100" dirty="0">
                <a:solidFill>
                  <a:schemeClr val="bg1"/>
                </a:solidFill>
                <a:latin typeface="PT Sans" panose="020B0503020203020204" pitchFamily="34" charset="-52"/>
              </a:rPr>
              <a:t>повышения квалификации и профессиональной переподготовки работников </a:t>
            </a:r>
            <a:r>
              <a:rPr lang="ru-RU" sz="1100" dirty="0" smtClean="0">
                <a:solidFill>
                  <a:schemeClr val="bg1"/>
                </a:solidFill>
                <a:latin typeface="PT Sans" panose="020B0503020203020204" pitchFamily="34" charset="-52"/>
              </a:rPr>
              <a:t>образования КФУ</a:t>
            </a:r>
            <a:endParaRPr lang="ru-RU" sz="110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endParaRPr lang="ru-RU" sz="110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r>
              <a:rPr lang="en-US" sz="1100" u="sng" dirty="0" smtClean="0">
                <a:solidFill>
                  <a:schemeClr val="bg1"/>
                </a:solidFill>
                <a:hlinkClick r:id="rId6"/>
              </a:rPr>
              <a:t>EBMashanina@kpfu.ru</a:t>
            </a:r>
            <a:r>
              <a:rPr lang="en-US" sz="1100" u="sng" dirty="0" smtClean="0">
                <a:solidFill>
                  <a:schemeClr val="bg1"/>
                </a:solidFill>
              </a:rPr>
              <a:t> </a:t>
            </a:r>
            <a:endParaRPr lang="ru-RU" sz="110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pic>
        <p:nvPicPr>
          <p:cNvPr id="13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1128713"/>
            <a:ext cx="2343150" cy="962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2" descr="C:\Users\MSShafigullin\Desktop\Проекты\Брендбук\Готовый ББ\Логотипы в png\2_Logo_white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627534"/>
            <a:ext cx="2808312" cy="45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5486" y="3603072"/>
            <a:ext cx="1047750" cy="90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2442" y="324870"/>
            <a:ext cx="8301558" cy="456168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4051" y="4728776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051" y="4083918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13-18</a:t>
            </a:r>
          </a:p>
        </p:txBody>
      </p:sp>
      <p:pic>
        <p:nvPicPr>
          <p:cNvPr id="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597" y="270707"/>
            <a:ext cx="8235671" cy="397099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4051" y="4728776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051" y="4083918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13-18</a:t>
            </a:r>
          </a:p>
        </p:txBody>
      </p:sp>
      <p:pic>
        <p:nvPicPr>
          <p:cNvPr id="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3" y="650322"/>
            <a:ext cx="8291937" cy="394884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4051" y="4728776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051" y="4083918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13-18</a:t>
            </a:r>
          </a:p>
        </p:txBody>
      </p:sp>
      <p:pic>
        <p:nvPicPr>
          <p:cNvPr id="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453476"/>
            <a:ext cx="5832648" cy="1318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Slid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772319"/>
            <a:ext cx="6431973" cy="339172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4051" y="4728776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051" y="4083918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13-18</a:t>
            </a:r>
          </a:p>
        </p:txBody>
      </p:sp>
      <p:pic>
        <p:nvPicPr>
          <p:cNvPr id="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649" y="31139"/>
            <a:ext cx="3245296" cy="380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771550"/>
            <a:ext cx="8316416" cy="392560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4051" y="4728776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051" y="4083918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13-18</a:t>
            </a:r>
          </a:p>
        </p:txBody>
      </p:sp>
      <p:pic>
        <p:nvPicPr>
          <p:cNvPr id="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4096" y="650322"/>
            <a:ext cx="8279904" cy="385762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4051" y="4728776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051" y="4083918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13-18</a:t>
            </a:r>
          </a:p>
        </p:txBody>
      </p:sp>
      <p:pic>
        <p:nvPicPr>
          <p:cNvPr id="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055" y="3723878"/>
            <a:ext cx="3987977" cy="1344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Slid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063" y="-2309"/>
            <a:ext cx="7824393" cy="372618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4051" y="4728776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051" y="4083918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13-18</a:t>
            </a:r>
          </a:p>
        </p:txBody>
      </p:sp>
      <p:pic>
        <p:nvPicPr>
          <p:cNvPr id="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135" y="3171938"/>
            <a:ext cx="5113918" cy="5519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723878"/>
            <a:ext cx="4210649" cy="1193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8706" y="2819003"/>
            <a:ext cx="1047750" cy="90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sp>
        <p:nvSpPr>
          <p:cNvPr id="3" name="Прямоугольник 2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4051" y="4728776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051" y="4083918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13-18</a:t>
            </a:r>
          </a:p>
        </p:txBody>
      </p:sp>
      <p:pic>
        <p:nvPicPr>
          <p:cNvPr id="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51469"/>
            <a:ext cx="8120487" cy="47243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584" y="442317"/>
            <a:ext cx="8244408" cy="385762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4051" y="4728776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051" y="4083918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13-18</a:t>
            </a:r>
          </a:p>
        </p:txBody>
      </p:sp>
      <p:pic>
        <p:nvPicPr>
          <p:cNvPr id="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650322"/>
            <a:ext cx="8100392" cy="385762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4051" y="4728776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051" y="4083918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13-18</a:t>
            </a:r>
          </a:p>
        </p:txBody>
      </p:sp>
      <p:pic>
        <p:nvPicPr>
          <p:cNvPr id="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867096"/>
          <a:ext cx="9144000" cy="6010596"/>
          <a:chOff x="0" y="867096"/>
          <a:chExt cx="9144000" cy="6010596"/>
        </a:xfrm>
      </p:grpSpPr>
      <p:pic>
        <p:nvPicPr>
          <p:cNvPr id="2" name="Slide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267494"/>
            <a:ext cx="8419380" cy="397420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0" y="0"/>
            <a:ext cx="827584" cy="5143500"/>
          </a:xfrm>
          <a:prstGeom prst="rect">
            <a:avLst/>
          </a:prstGeom>
          <a:gradFill flip="none" rotWithShape="1">
            <a:gsLst>
              <a:gs pos="0">
                <a:srgbClr val="00549F">
                  <a:shade val="30000"/>
                  <a:satMod val="115000"/>
                </a:srgbClr>
              </a:gs>
              <a:gs pos="50000">
                <a:srgbClr val="00549F">
                  <a:shade val="67500"/>
                  <a:satMod val="115000"/>
                </a:srgbClr>
              </a:gs>
              <a:gs pos="100000">
                <a:srgbClr val="00549F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ru-RU"/>
          </a:p>
        </p:txBody>
      </p:sp>
      <p:pic>
        <p:nvPicPr>
          <p:cNvPr id="4" name="Picture 2" descr="C:\Users\MSShafigullin\Desktop\2020\Презентация КФУ\kfu_logo_circle_ru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67" y="87534"/>
            <a:ext cx="55305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:\Users\MSShafigullin\Desktop\Проекты\Презентация по ДК\qs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099" y="4422473"/>
            <a:ext cx="353386" cy="353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4051" y="4728776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322</a:t>
            </a:r>
            <a:endParaRPr lang="ru-RU" sz="800" b="0" dirty="0">
              <a:solidFill>
                <a:schemeClr val="bg1"/>
              </a:solidFill>
              <a:latin typeface="PT Sans" panose="020B0503020203020204" pitchFamily="34" charset="-52"/>
            </a:endParaRPr>
          </a:p>
          <a:p>
            <a:pPr algn="ctr" defTabSz="914378">
              <a:defRPr/>
            </a:pPr>
            <a:r>
              <a:rPr lang="ru-RU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endParaRPr lang="en-US" sz="800" b="0" kern="0" dirty="0">
              <a:solidFill>
                <a:schemeClr val="bg1"/>
              </a:solidFill>
              <a:latin typeface="PT Sans" panose="020B0503020203020204" pitchFamily="34" charset="-52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051" y="4083918"/>
            <a:ext cx="659482" cy="315567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>
            <a:defPPr>
              <a:defRPr lang="en-US"/>
            </a:defPPr>
            <a:lvl1pPr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algn="ctr" defTabSz="914378">
              <a:defRPr/>
            </a:pP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8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01-</a:t>
            </a:r>
            <a:r>
              <a:rPr lang="en-US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10</a:t>
            </a:r>
            <a:r>
              <a:rPr lang="ru-RU" sz="800" b="0" dirty="0">
                <a:solidFill>
                  <a:schemeClr val="bg1"/>
                </a:solidFill>
                <a:latin typeface="PT Sans" panose="020B0503020203020204" pitchFamily="34" charset="-52"/>
              </a:rPr>
              <a:t>00</a:t>
            </a:r>
          </a:p>
          <a:p>
            <a:pPr lvl="0" algn="ctr">
              <a:defRPr/>
            </a:pPr>
            <a:r>
              <a:rPr lang="en-US" sz="800" b="0" kern="0" dirty="0">
                <a:solidFill>
                  <a:schemeClr val="bg1"/>
                </a:solidFill>
                <a:latin typeface="PT Sans" panose="020B0503020203020204" pitchFamily="34" charset="-52"/>
              </a:rPr>
              <a:t>13-18</a:t>
            </a:r>
          </a:p>
        </p:txBody>
      </p:sp>
      <p:pic>
        <p:nvPicPr>
          <p:cNvPr id="8" name="Picture 4" descr="C:\Users\MSShafigullin\Desktop\2020\5+\5+ (white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90" y="3435847"/>
            <a:ext cx="524805" cy="238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MSShafigullin\Desktop\2020\Презентация КФУ\TH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792" y="3843770"/>
            <a:ext cx="252000" cy="25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101</Words>
  <Application>Microsoft Office PowerPoint</Application>
  <PresentationFormat>Экран (16:9)</PresentationFormat>
  <Paragraphs>52</Paragraphs>
  <Slides>12</Slides>
  <Notes>0</Notes>
  <HiddenSlides>3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Theme64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Untitled Presentation</dc:title>
  <dc:creator>Unknown Creator</dc:creator>
  <cp:lastModifiedBy>Машанина Елена Борисовна</cp:lastModifiedBy>
  <cp:revision>14</cp:revision>
  <dcterms:created xsi:type="dcterms:W3CDTF">2023-02-02T14:56:06Z</dcterms:created>
  <dcterms:modified xsi:type="dcterms:W3CDTF">2023-02-02T17:23:13Z</dcterms:modified>
</cp:coreProperties>
</file>